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278737"/>
            <a:ext cx="4869061" cy="36721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spc="-20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 Queens Visualizer in Java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a Java implementation of the classic N Queens puzzle, incorporating a visual interface to dynamically represent solutions.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5906095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5880021"/>
            <a:ext cx="284011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Abhinav Sharma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446" y="3154442"/>
            <a:ext cx="5171361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0"/>
              </a:lnSpc>
              <a:buNone/>
            </a:pPr>
            <a:r>
              <a:rPr lang="en-US" sz="4072" b="1" spc="-12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4072" dirty="0"/>
          </a:p>
        </p:txBody>
      </p:sp>
      <p:sp>
        <p:nvSpPr>
          <p:cNvPr id="6" name="Shape 3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826895" y="4421148"/>
            <a:ext cx="14251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3"/>
              </a:lnSpc>
              <a:buNone/>
            </a:pPr>
            <a:r>
              <a:rPr lang="en-US" sz="2443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5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Definition</a:t>
            </a:r>
            <a:endParaRPr lang="en-US" sz="2036" dirty="0"/>
          </a:p>
        </p:txBody>
      </p:sp>
      <p:sp>
        <p:nvSpPr>
          <p:cNvPr id="9" name="Text 6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problem involves placing N chess queens on an N x N chessboard such that no two queens threaten each other.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58326" y="4421148"/>
            <a:ext cx="186095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3"/>
              </a:lnSpc>
              <a:buNone/>
            </a:pPr>
            <a:r>
              <a:rPr lang="en-US" sz="2443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9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Approach</a:t>
            </a:r>
            <a:endParaRPr lang="en-US" sz="2036" dirty="0"/>
          </a:p>
        </p:txBody>
      </p:sp>
      <p:sp>
        <p:nvSpPr>
          <p:cNvPr id="13" name="Text 10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a backtracking algorithm to systematically explore possible queen placements, identifying valid solutions.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800463" y="6300549"/>
            <a:ext cx="195263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3"/>
              </a:lnSpc>
              <a:buNone/>
            </a:pPr>
            <a:r>
              <a:rPr lang="en-US" sz="2443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3"/>
          <p:cNvSpPr/>
          <p:nvPr/>
        </p:nvSpPr>
        <p:spPr>
          <a:xfrm>
            <a:off x="2337673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endParaRPr lang="en-US" sz="2036" dirty="0"/>
          </a:p>
        </p:txBody>
      </p:sp>
      <p:sp>
        <p:nvSpPr>
          <p:cNvPr id="17" name="Text 14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graphical user interface (GUI) provides a dynamic visual representation of the chessboard and queen placement.</a:t>
            </a:r>
            <a:endParaRPr lang="en-US" sz="1629" dirty="0"/>
          </a:p>
        </p:txBody>
      </p:sp>
      <p:sp>
        <p:nvSpPr>
          <p:cNvPr id="18" name="Shape 15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50825" y="6300549"/>
            <a:ext cx="20097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3"/>
              </a:lnSpc>
              <a:buNone/>
            </a:pPr>
            <a:r>
              <a:rPr lang="en-US" sz="2443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7"/>
          <p:cNvSpPr/>
          <p:nvPr/>
        </p:nvSpPr>
        <p:spPr>
          <a:xfrm>
            <a:off x="8090892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  <a:endParaRPr lang="en-US" sz="2036" dirty="0"/>
          </a:p>
        </p:txBody>
      </p:sp>
      <p:sp>
        <p:nvSpPr>
          <p:cNvPr id="21" name="Text 18"/>
          <p:cNvSpPr/>
          <p:nvPr/>
        </p:nvSpPr>
        <p:spPr>
          <a:xfrm>
            <a:off x="8090892" y="6670358"/>
            <a:ext cx="4874181" cy="661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is implemented in Java, leveraging the Swing library for GUI development.</a:t>
            </a:r>
            <a:endParaRPr lang="en-US" sz="1629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0734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872621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problem, a classic puzzle in computer science, aims to determine all possible placements of N chess queens on an N x N chessboard such that no two queens can attack each other.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Constraints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4819769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 cannot occupy the same row, column, or diagonal.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481976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find all possible configurations that satisfy these constraints.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481976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problem's complexity grows exponentially with increasing N, making efficient algorithms essential.</a:t>
            </a:r>
            <a:endParaRPr lang="en-US" sz="1944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79" y="2044541"/>
            <a:ext cx="5054322" cy="41403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676156"/>
            <a:ext cx="439566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spc="-10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Algorithmic Approach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4754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employs a backtracking algorithm to solve the N Queens problem, systematically exploring potential queen positions while ensuring that no conflicts arise.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846773" y="2222897"/>
            <a:ext cx="34528" cy="53304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</p:sp>
      <p:sp>
        <p:nvSpPr>
          <p:cNvPr id="9" name="Shape 5"/>
          <p:cNvSpPr/>
          <p:nvPr/>
        </p:nvSpPr>
        <p:spPr>
          <a:xfrm>
            <a:off x="1058406" y="259425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</p:sp>
      <p:sp>
        <p:nvSpPr>
          <p:cNvPr id="10" name="Shape 6"/>
          <p:cNvSpPr/>
          <p:nvPr/>
        </p:nvSpPr>
        <p:spPr>
          <a:xfrm>
            <a:off x="669667" y="241720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04446" y="2481977"/>
            <a:ext cx="1190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041" dirty="0"/>
          </a:p>
        </p:txBody>
      </p:sp>
      <p:sp>
        <p:nvSpPr>
          <p:cNvPr id="12" name="Text 8"/>
          <p:cNvSpPr/>
          <p:nvPr/>
        </p:nvSpPr>
        <p:spPr>
          <a:xfrm>
            <a:off x="1814513" y="23956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Initialization</a:t>
            </a:r>
            <a:endParaRPr lang="en-US" sz="1701" dirty="0"/>
          </a:p>
        </p:txBody>
      </p:sp>
      <p:sp>
        <p:nvSpPr>
          <p:cNvPr id="13" name="Text 9"/>
          <p:cNvSpPr/>
          <p:nvPr/>
        </p:nvSpPr>
        <p:spPr>
          <a:xfrm>
            <a:off x="1814513" y="2769156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empty N x N chessboard is initialized.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1058406" y="376261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</p:sp>
      <p:sp>
        <p:nvSpPr>
          <p:cNvPr id="15" name="Shape 11"/>
          <p:cNvSpPr/>
          <p:nvPr/>
        </p:nvSpPr>
        <p:spPr>
          <a:xfrm>
            <a:off x="669667" y="358556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86229" y="3650337"/>
            <a:ext cx="15561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1814513" y="35640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1814513" y="393751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attempts to place a queen in the first column. If a position is safe, it's marked.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1058406" y="5207556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</p:sp>
      <p:sp>
        <p:nvSpPr>
          <p:cNvPr id="20" name="Shape 16"/>
          <p:cNvSpPr/>
          <p:nvPr/>
        </p:nvSpPr>
        <p:spPr>
          <a:xfrm>
            <a:off x="669667" y="503051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782419" y="5095280"/>
            <a:ext cx="1632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041" dirty="0"/>
          </a:p>
        </p:txBody>
      </p:sp>
      <p:sp>
        <p:nvSpPr>
          <p:cNvPr id="22" name="Text 18"/>
          <p:cNvSpPr/>
          <p:nvPr/>
        </p:nvSpPr>
        <p:spPr>
          <a:xfrm>
            <a:off x="1814513" y="50089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Backtracking</a:t>
            </a:r>
            <a:endParaRPr lang="en-US" sz="1701" dirty="0"/>
          </a:p>
        </p:txBody>
      </p:sp>
      <p:sp>
        <p:nvSpPr>
          <p:cNvPr id="23" name="Text 19"/>
          <p:cNvSpPr/>
          <p:nvPr/>
        </p:nvSpPr>
        <p:spPr>
          <a:xfrm>
            <a:off x="1814513" y="538245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conflict arises, the algorithm backtracks to the previous column and tries a different position.</a:t>
            </a:r>
            <a:endParaRPr lang="en-US" sz="1361" dirty="0"/>
          </a:p>
        </p:txBody>
      </p:sp>
      <p:sp>
        <p:nvSpPr>
          <p:cNvPr id="24" name="Shape 20"/>
          <p:cNvSpPr/>
          <p:nvPr/>
        </p:nvSpPr>
        <p:spPr>
          <a:xfrm>
            <a:off x="1058406" y="665249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2A1999"/>
          </a:solidFill>
          <a:ln/>
        </p:spPr>
      </p:sp>
      <p:sp>
        <p:nvSpPr>
          <p:cNvPr id="25" name="Shape 21"/>
          <p:cNvSpPr/>
          <p:nvPr/>
        </p:nvSpPr>
        <p:spPr>
          <a:xfrm>
            <a:off x="669667" y="6475452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780038" y="6540222"/>
            <a:ext cx="16799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spc="-6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041" dirty="0"/>
          </a:p>
        </p:txBody>
      </p:sp>
      <p:sp>
        <p:nvSpPr>
          <p:cNvPr id="27" name="Text 23"/>
          <p:cNvSpPr/>
          <p:nvPr/>
        </p:nvSpPr>
        <p:spPr>
          <a:xfrm>
            <a:off x="1814513" y="645390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701" dirty="0"/>
          </a:p>
        </p:txBody>
      </p:sp>
      <p:sp>
        <p:nvSpPr>
          <p:cNvPr id="28" name="Text 24"/>
          <p:cNvSpPr/>
          <p:nvPr/>
        </p:nvSpPr>
        <p:spPr>
          <a:xfrm>
            <a:off x="1814513" y="682740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all queens are placed without conflicts, a valid solution is found, and the process repeats until all solutions are discovered.</a:t>
            </a:r>
            <a:endParaRPr lang="en-US" sz="1361" dirty="0"/>
          </a:p>
        </p:txBody>
      </p:sp>
      <p:pic>
        <p:nvPicPr>
          <p:cNvPr id="2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318" y="2082165"/>
            <a:ext cx="4977646" cy="40651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51" y="885944"/>
            <a:ext cx="5424368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08"/>
              </a:lnSpc>
              <a:buNone/>
            </a:pPr>
            <a:r>
              <a:rPr lang="en-US" sz="4007" b="1" spc="-12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Details</a:t>
            </a:r>
            <a:endParaRPr lang="en-US" sz="4007" dirty="0"/>
          </a:p>
        </p:txBody>
      </p:sp>
      <p:sp>
        <p:nvSpPr>
          <p:cNvPr id="7" name="Text 3"/>
          <p:cNvSpPr/>
          <p:nvPr/>
        </p:nvSpPr>
        <p:spPr>
          <a:xfrm>
            <a:off x="712351" y="1827252"/>
            <a:ext cx="7719298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 Queens visualizer is implemented in Java, leveraging the Swing library for GUI development. The core algorithm is implemented in a separate class, allowing for clear separation of concerns.</a:t>
            </a:r>
            <a:endParaRPr lang="en-US" sz="1603" dirty="0"/>
          </a:p>
        </p:txBody>
      </p:sp>
      <p:sp>
        <p:nvSpPr>
          <p:cNvPr id="8" name="Shape 4"/>
          <p:cNvSpPr/>
          <p:nvPr/>
        </p:nvSpPr>
        <p:spPr>
          <a:xfrm>
            <a:off x="712351" y="3033474"/>
            <a:ext cx="7719298" cy="4310063"/>
          </a:xfrm>
          <a:prstGeom prst="roundRect">
            <a:avLst>
              <a:gd name="adj" fmla="val 21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719971" y="3041094"/>
            <a:ext cx="7704058" cy="585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923449" y="317075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</a:t>
            </a:r>
            <a:endParaRPr lang="en-US" sz="1603" dirty="0"/>
          </a:p>
        </p:txBody>
      </p:sp>
      <p:sp>
        <p:nvSpPr>
          <p:cNvPr id="11" name="Text 7"/>
          <p:cNvSpPr/>
          <p:nvPr/>
        </p:nvSpPr>
        <p:spPr>
          <a:xfrm>
            <a:off x="4779288" y="317075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603" dirty="0"/>
          </a:p>
        </p:txBody>
      </p:sp>
      <p:sp>
        <p:nvSpPr>
          <p:cNvPr id="12" name="Shape 8"/>
          <p:cNvSpPr/>
          <p:nvPr/>
        </p:nvSpPr>
        <p:spPr>
          <a:xfrm>
            <a:off x="719971" y="3626168"/>
            <a:ext cx="7704058" cy="1236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23449" y="3755827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Chessboard</a:t>
            </a:r>
            <a:endParaRPr lang="en-US" sz="1603" dirty="0"/>
          </a:p>
        </p:txBody>
      </p:sp>
      <p:sp>
        <p:nvSpPr>
          <p:cNvPr id="14" name="Text 10"/>
          <p:cNvSpPr/>
          <p:nvPr/>
        </p:nvSpPr>
        <p:spPr>
          <a:xfrm>
            <a:off x="4779288" y="3755827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Represents the N x N chessboard, handling queen placement and conflict detection.</a:t>
            </a:r>
            <a:endParaRPr lang="en-US" sz="1603" dirty="0"/>
          </a:p>
        </p:txBody>
      </p:sp>
      <p:sp>
        <p:nvSpPr>
          <p:cNvPr id="15" name="Shape 11"/>
          <p:cNvSpPr/>
          <p:nvPr/>
        </p:nvSpPr>
        <p:spPr>
          <a:xfrm>
            <a:off x="719971" y="4862751"/>
            <a:ext cx="7704058" cy="1236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23449" y="4992410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NQueensSolver</a:t>
            </a:r>
            <a:endParaRPr lang="en-US" sz="1603" dirty="0"/>
          </a:p>
        </p:txBody>
      </p:sp>
      <p:sp>
        <p:nvSpPr>
          <p:cNvPr id="17" name="Text 13"/>
          <p:cNvSpPr/>
          <p:nvPr/>
        </p:nvSpPr>
        <p:spPr>
          <a:xfrm>
            <a:off x="4779288" y="4992410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the backtracking algorithm, searching for valid solutions.</a:t>
            </a:r>
            <a:endParaRPr lang="en-US" sz="1603" dirty="0"/>
          </a:p>
        </p:txBody>
      </p:sp>
      <p:sp>
        <p:nvSpPr>
          <p:cNvPr id="18" name="Shape 14"/>
          <p:cNvSpPr/>
          <p:nvPr/>
        </p:nvSpPr>
        <p:spPr>
          <a:xfrm>
            <a:off x="719971" y="6099334"/>
            <a:ext cx="7704058" cy="1236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923449" y="6228993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Visualizer</a:t>
            </a:r>
            <a:endParaRPr lang="en-US" sz="1603" dirty="0"/>
          </a:p>
        </p:txBody>
      </p:sp>
      <p:sp>
        <p:nvSpPr>
          <p:cNvPr id="20" name="Text 16"/>
          <p:cNvSpPr/>
          <p:nvPr/>
        </p:nvSpPr>
        <p:spPr>
          <a:xfrm>
            <a:off x="4779288" y="6228993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GUI creation and updates, displaying the chessboard and solutions.</a:t>
            </a:r>
            <a:endParaRPr lang="en-US" sz="1603" dirty="0"/>
          </a:p>
        </p:txBody>
      </p:sp>
      <p:pic>
        <p:nvPicPr>
          <p:cNvPr id="2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1" y="1876901"/>
            <a:ext cx="4996220" cy="44757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2557" y="884753"/>
            <a:ext cx="5681424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24"/>
              </a:lnSpc>
              <a:buNone/>
            </a:pPr>
            <a:r>
              <a:rPr lang="en-US" sz="3859" b="1" spc="-11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Techniques</a:t>
            </a:r>
            <a:endParaRPr lang="en-US" sz="3859" dirty="0"/>
          </a:p>
        </p:txBody>
      </p:sp>
      <p:sp>
        <p:nvSpPr>
          <p:cNvPr id="7" name="Text 3"/>
          <p:cNvSpPr/>
          <p:nvPr/>
        </p:nvSpPr>
        <p:spPr>
          <a:xfrm>
            <a:off x="6172557" y="1791533"/>
            <a:ext cx="7771686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visualizer utilizes a dynamic representation of the chessboard, allowing users to interact with the solution process and visualize the placement of queens.</a:t>
            </a:r>
            <a:endParaRPr lang="en-US" sz="15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57" y="2639497"/>
            <a:ext cx="980242" cy="15684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6883" y="2835473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spc="-5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Chessboard</a:t>
            </a:r>
            <a:endParaRPr lang="en-US" sz="1930" dirty="0"/>
          </a:p>
        </p:txBody>
      </p:sp>
      <p:sp>
        <p:nvSpPr>
          <p:cNvPr id="10" name="Text 5"/>
          <p:cNvSpPr/>
          <p:nvPr/>
        </p:nvSpPr>
        <p:spPr>
          <a:xfrm>
            <a:off x="7446883" y="3259336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chessboard is displayed using a graphical representation, with each square color-coded to indicate its state.</a:t>
            </a:r>
            <a:endParaRPr lang="en-US" sz="15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57" y="4207907"/>
            <a:ext cx="980242" cy="15684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6883" y="4403884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spc="-5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</a:t>
            </a:r>
            <a:endParaRPr lang="en-US" sz="1930" dirty="0"/>
          </a:p>
        </p:txBody>
      </p:sp>
      <p:sp>
        <p:nvSpPr>
          <p:cNvPr id="13" name="Text 7"/>
          <p:cNvSpPr/>
          <p:nvPr/>
        </p:nvSpPr>
        <p:spPr>
          <a:xfrm>
            <a:off x="7446883" y="4827746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Queens are visually depicted on the board, their positions updated as the algorithm progresses.</a:t>
            </a:r>
            <a:endParaRPr lang="en-US" sz="154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57" y="5776317"/>
            <a:ext cx="980242" cy="15684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46883" y="5972294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spc="-5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Highlight</a:t>
            </a:r>
            <a:endParaRPr lang="en-US" sz="1930" dirty="0"/>
          </a:p>
        </p:txBody>
      </p:sp>
      <p:sp>
        <p:nvSpPr>
          <p:cNvPr id="16" name="Text 9"/>
          <p:cNvSpPr/>
          <p:nvPr/>
        </p:nvSpPr>
        <p:spPr>
          <a:xfrm>
            <a:off x="7446883" y="6396157"/>
            <a:ext cx="6497360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 solutions are highlighted on the board, allowing users to easily identify successful queen placements.</a:t>
            </a:r>
            <a:endParaRPr lang="en-US" sz="1544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" y="2693194"/>
            <a:ext cx="5054322" cy="28430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940832"/>
            <a:ext cx="623292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spc="-10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and Considerations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91238" y="174009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 visualizer for the N Queens problem presented challenges related to optimization, user experience, and the need for clear and effective visual representation.</a:t>
            </a:r>
            <a:endParaRPr lang="en-US" sz="136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2487573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1238" y="3092291"/>
            <a:ext cx="263044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</a:t>
            </a:r>
            <a:endParaRPr lang="en-US" sz="1701" dirty="0"/>
          </a:p>
        </p:txBody>
      </p:sp>
      <p:sp>
        <p:nvSpPr>
          <p:cNvPr id="10" name="Text 5"/>
          <p:cNvSpPr/>
          <p:nvPr/>
        </p:nvSpPr>
        <p:spPr>
          <a:xfrm>
            <a:off x="6091238" y="346579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the backtracking algorithm was crucial to handle larger values of N efficiently.</a:t>
            </a:r>
            <a:endParaRPr lang="en-US" sz="136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260771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1238" y="486548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</a:t>
            </a:r>
            <a:endParaRPr lang="en-US" sz="1701" dirty="0"/>
          </a:p>
        </p:txBody>
      </p:sp>
      <p:sp>
        <p:nvSpPr>
          <p:cNvPr id="13" name="Text 7"/>
          <p:cNvSpPr/>
          <p:nvPr/>
        </p:nvSpPr>
        <p:spPr>
          <a:xfrm>
            <a:off x="6091238" y="523898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an intuitive and engaging user interface was important for a positive user experience.</a:t>
            </a:r>
            <a:endParaRPr lang="en-US" sz="1361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6033968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91238" y="663868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Clarity</a:t>
            </a:r>
            <a:endParaRPr lang="en-US" sz="1701" dirty="0"/>
          </a:p>
        </p:txBody>
      </p:sp>
      <p:sp>
        <p:nvSpPr>
          <p:cNvPr id="16" name="Text 9"/>
          <p:cNvSpPr/>
          <p:nvPr/>
        </p:nvSpPr>
        <p:spPr>
          <a:xfrm>
            <a:off x="6091238" y="701218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a clear and visually appealing representation of the chessboard and solutions was critical.</a:t>
            </a:r>
            <a:endParaRPr lang="en-US" sz="1361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42603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44260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79" y="851654"/>
            <a:ext cx="5054322" cy="67391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574161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spc="-10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Future Enhancements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274445"/>
            <a:ext cx="7934325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conclusion, the N Queens Visualizer project has successfully demonstrated the implementation of the backtracking algorithm to solve the classic N Queens problem. By leveraging the power of Java and the Swing library, we have created a dynamic and interactive application that allows users to explore and understand the solution process.</a:t>
            </a: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604837" y="263997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Achievements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881182" y="3169087"/>
            <a:ext cx="765798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backtracking algorithm to find all valid solutions for the N Queens problem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881182" y="3506153"/>
            <a:ext cx="765798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and visually appealing user interface that enhances the understanding of the problem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881182" y="3843218"/>
            <a:ext cx="765798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Separation of concerns between the core algorithm, chessboard representation, and visualization components</a:t>
            </a:r>
            <a:endParaRPr lang="en-US" sz="1361" dirty="0"/>
          </a:p>
        </p:txBody>
      </p:sp>
      <p:sp>
        <p:nvSpPr>
          <p:cNvPr id="12" name="Text 8"/>
          <p:cNvSpPr/>
          <p:nvPr/>
        </p:nvSpPr>
        <p:spPr>
          <a:xfrm>
            <a:off x="604837" y="4655582"/>
            <a:ext cx="219134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spc="-5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</a:t>
            </a:r>
            <a:endParaRPr lang="en-US" sz="1701" dirty="0"/>
          </a:p>
        </p:txBody>
      </p:sp>
      <p:sp>
        <p:nvSpPr>
          <p:cNvPr id="13" name="Text 9"/>
          <p:cNvSpPr/>
          <p:nvPr/>
        </p:nvSpPr>
        <p:spPr>
          <a:xfrm>
            <a:off x="604837" y="518469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 look ahead, there are several potential enhancements that could be explored to further improve the N Queens Visualizer: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881301" y="5932170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Font typeface="+mj-lt"/>
              <a:buAutoNum type="arabicPeriod" startAt="1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for larger board sizes to showcase the scalability of the algorithm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881301" y="6269236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visualization features, such as step-by-step animation or performance metrics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881301" y="6606302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Font typeface="+mj-lt"/>
              <a:buAutoNum type="arabicPeriod" startAt="3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Exploration of alternative algorithms or optimization techniques to enhance the solution process</a:t>
            </a:r>
            <a:endParaRPr lang="en-US" sz="1361" dirty="0"/>
          </a:p>
        </p:txBody>
      </p:sp>
      <p:sp>
        <p:nvSpPr>
          <p:cNvPr id="17" name="Text 13"/>
          <p:cNvSpPr/>
          <p:nvPr/>
        </p:nvSpPr>
        <p:spPr>
          <a:xfrm>
            <a:off x="881301" y="6943368"/>
            <a:ext cx="765786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Font typeface="+mj-lt"/>
              <a:buAutoNum type="arabicPeriod" startAt="4"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Incorporation of user input and customization options to allow for a more personalized experience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604837" y="741426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addressing these future enhancements, the N Queens Visualizer can continue to be a valuable tool for understanding and exploring the fascinating world of the N Queens problem.</a:t>
            </a:r>
            <a:endParaRPr lang="en-US" sz="1361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2024-07-11T09:11:53Z</dcterms:created>
  <dcterms:modified xsi:type="dcterms:W3CDTF">2024-07-11T09:11:53Z</dcterms:modified>
</cp:coreProperties>
</file>